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6"/>
  </p:notesMasterIdLst>
  <p:handoutMasterIdLst>
    <p:handoutMasterId r:id="rId17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4" r:id="rId79"/>
    <p:sldId id="297" r:id="rId80"/>
    <p:sldId id="390" r:id="rId81"/>
    <p:sldId id="387" r:id="rId82"/>
    <p:sldId id="388" r:id="rId83"/>
    <p:sldId id="389" r:id="rId84"/>
    <p:sldId id="391" r:id="rId85"/>
    <p:sldId id="392" r:id="rId86"/>
    <p:sldId id="394" r:id="rId87"/>
    <p:sldId id="266" r:id="rId88"/>
    <p:sldId id="341" r:id="rId89"/>
    <p:sldId id="342" r:id="rId90"/>
    <p:sldId id="344" r:id="rId91"/>
    <p:sldId id="343" r:id="rId92"/>
    <p:sldId id="347" r:id="rId93"/>
    <p:sldId id="346" r:id="rId94"/>
    <p:sldId id="348" r:id="rId95"/>
    <p:sldId id="349" r:id="rId96"/>
    <p:sldId id="350" r:id="rId97"/>
    <p:sldId id="310" r:id="rId98"/>
    <p:sldId id="311" r:id="rId99"/>
    <p:sldId id="312" r:id="rId100"/>
    <p:sldId id="313" r:id="rId101"/>
    <p:sldId id="299" r:id="rId102"/>
    <p:sldId id="303" r:id="rId103"/>
    <p:sldId id="301" r:id="rId104"/>
    <p:sldId id="395" r:id="rId105"/>
    <p:sldId id="396" r:id="rId106"/>
    <p:sldId id="397" r:id="rId107"/>
    <p:sldId id="300" r:id="rId108"/>
    <p:sldId id="302" r:id="rId109"/>
    <p:sldId id="398" r:id="rId110"/>
    <p:sldId id="399" r:id="rId111"/>
    <p:sldId id="273" r:id="rId112"/>
    <p:sldId id="316" r:id="rId113"/>
    <p:sldId id="315" r:id="rId114"/>
    <p:sldId id="318" r:id="rId115"/>
    <p:sldId id="317" r:id="rId116"/>
    <p:sldId id="314" r:id="rId117"/>
    <p:sldId id="276" r:id="rId118"/>
    <p:sldId id="274" r:id="rId119"/>
    <p:sldId id="275" r:id="rId120"/>
    <p:sldId id="319" r:id="rId121"/>
    <p:sldId id="277" r:id="rId122"/>
    <p:sldId id="320" r:id="rId123"/>
    <p:sldId id="321" r:id="rId124"/>
    <p:sldId id="400" r:id="rId125"/>
    <p:sldId id="265" r:id="rId126"/>
    <p:sldId id="280" r:id="rId127"/>
    <p:sldId id="279" r:id="rId128"/>
    <p:sldId id="281" r:id="rId129"/>
    <p:sldId id="283" r:id="rId130"/>
    <p:sldId id="284" r:id="rId131"/>
    <p:sldId id="285" r:id="rId132"/>
    <p:sldId id="291" r:id="rId133"/>
    <p:sldId id="405" r:id="rId134"/>
    <p:sldId id="286" r:id="rId135"/>
    <p:sldId id="289" r:id="rId136"/>
    <p:sldId id="290" r:id="rId137"/>
    <p:sldId id="288" r:id="rId138"/>
    <p:sldId id="282" r:id="rId139"/>
    <p:sldId id="353" r:id="rId140"/>
    <p:sldId id="354" r:id="rId141"/>
    <p:sldId id="356" r:id="rId142"/>
    <p:sldId id="357" r:id="rId143"/>
    <p:sldId id="362" r:id="rId144"/>
    <p:sldId id="358" r:id="rId145"/>
    <p:sldId id="359" r:id="rId146"/>
    <p:sldId id="364" r:id="rId147"/>
    <p:sldId id="360" r:id="rId148"/>
    <p:sldId id="363" r:id="rId149"/>
    <p:sldId id="365" r:id="rId150"/>
    <p:sldId id="366" r:id="rId151"/>
    <p:sldId id="406" r:id="rId152"/>
    <p:sldId id="361" r:id="rId153"/>
    <p:sldId id="369" r:id="rId154"/>
    <p:sldId id="368" r:id="rId155"/>
    <p:sldId id="370" r:id="rId156"/>
    <p:sldId id="407" r:id="rId157"/>
    <p:sldId id="408" r:id="rId158"/>
    <p:sldId id="373" r:id="rId159"/>
    <p:sldId id="374" r:id="rId160"/>
    <p:sldId id="375" r:id="rId161"/>
    <p:sldId id="377" r:id="rId162"/>
    <p:sldId id="378" r:id="rId163"/>
    <p:sldId id="376" r:id="rId164"/>
    <p:sldId id="381" r:id="rId165"/>
    <p:sldId id="379" r:id="rId166"/>
    <p:sldId id="380" r:id="rId167"/>
    <p:sldId id="352" r:id="rId168"/>
    <p:sldId id="382" r:id="rId169"/>
    <p:sldId id="383" r:id="rId170"/>
    <p:sldId id="384" r:id="rId171"/>
    <p:sldId id="328" r:id="rId172"/>
    <p:sldId id="409" r:id="rId173"/>
    <p:sldId id="410" r:id="rId174"/>
    <p:sldId id="411" r:id="rId17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99" d="100"/>
          <a:sy n="99" d="100"/>
        </p:scale>
        <p:origin x="-226" y="-6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217920"/>
        <c:axId val="305599232"/>
      </c:lineChart>
      <c:catAx>
        <c:axId val="3052179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5599232"/>
        <c:crosses val="autoZero"/>
        <c:auto val="1"/>
        <c:lblAlgn val="ctr"/>
        <c:lblOffset val="100"/>
        <c:noMultiLvlLbl val="0"/>
      </c:catAx>
      <c:valAx>
        <c:axId val="305599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52179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1170176"/>
        <c:axId val="311171712"/>
      </c:barChart>
      <c:catAx>
        <c:axId val="31117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171712"/>
        <c:crosses val="autoZero"/>
        <c:auto val="1"/>
        <c:lblAlgn val="ctr"/>
        <c:lblOffset val="100"/>
        <c:noMultiLvlLbl val="0"/>
      </c:catAx>
      <c:valAx>
        <c:axId val="3111717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1701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053184"/>
        <c:axId val="255067648"/>
      </c:lineChart>
      <c:catAx>
        <c:axId val="255053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5067648"/>
        <c:crosses val="autoZero"/>
        <c:auto val="1"/>
        <c:lblAlgn val="ctr"/>
        <c:lblOffset val="100"/>
        <c:noMultiLvlLbl val="0"/>
      </c:catAx>
      <c:valAx>
        <c:axId val="2550676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50531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159680"/>
        <c:axId val="255166720"/>
      </c:lineChart>
      <c:catAx>
        <c:axId val="255159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5166720"/>
        <c:crosses val="autoZero"/>
        <c:auto val="1"/>
        <c:lblAlgn val="ctr"/>
        <c:lblOffset val="100"/>
        <c:noMultiLvlLbl val="0"/>
      </c:catAx>
      <c:valAx>
        <c:axId val="2551667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5159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195776"/>
        <c:axId val="255525632"/>
      </c:lineChart>
      <c:catAx>
        <c:axId val="255195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5525632"/>
        <c:crosses val="autoZero"/>
        <c:auto val="1"/>
        <c:lblAlgn val="ctr"/>
        <c:lblOffset val="100"/>
        <c:noMultiLvlLbl val="0"/>
      </c:catAx>
      <c:valAx>
        <c:axId val="2555256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51957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600000"/>
        <c:axId val="305625728"/>
      </c:lineChart>
      <c:catAx>
        <c:axId val="3056000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5625728"/>
        <c:crosses val="autoZero"/>
        <c:auto val="1"/>
        <c:lblAlgn val="ctr"/>
        <c:lblOffset val="1000"/>
        <c:noMultiLvlLbl val="0"/>
      </c:catAx>
      <c:valAx>
        <c:axId val="305625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56000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6602112"/>
        <c:axId val="236603648"/>
      </c:barChart>
      <c:catAx>
        <c:axId val="236602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6603648"/>
        <c:crosses val="autoZero"/>
        <c:auto val="1"/>
        <c:lblAlgn val="ctr"/>
        <c:lblOffset val="100"/>
        <c:noMultiLvlLbl val="0"/>
      </c:catAx>
      <c:valAx>
        <c:axId val="2366036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60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0689152"/>
        <c:axId val="310695040"/>
      </c:barChart>
      <c:catAx>
        <c:axId val="31068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695040"/>
        <c:crosses val="autoZero"/>
        <c:auto val="1"/>
        <c:lblAlgn val="ctr"/>
        <c:lblOffset val="100"/>
        <c:noMultiLvlLbl val="0"/>
      </c:catAx>
      <c:valAx>
        <c:axId val="310695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6891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055872"/>
        <c:axId val="311057408"/>
      </c:barChart>
      <c:catAx>
        <c:axId val="31105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057408"/>
        <c:crosses val="autoZero"/>
        <c:auto val="1"/>
        <c:lblAlgn val="ctr"/>
        <c:lblOffset val="100"/>
        <c:noMultiLvlLbl val="0"/>
      </c:catAx>
      <c:valAx>
        <c:axId val="311057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0558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1480704"/>
        <c:axId val="311482624"/>
      </c:lineChart>
      <c:catAx>
        <c:axId val="31148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482624"/>
        <c:crosses val="autoZero"/>
        <c:auto val="1"/>
        <c:lblAlgn val="ctr"/>
        <c:lblOffset val="100"/>
        <c:noMultiLvlLbl val="0"/>
      </c:catAx>
      <c:valAx>
        <c:axId val="311482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4807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393280"/>
        <c:axId val="311419648"/>
      </c:barChart>
      <c:catAx>
        <c:axId val="31139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419648"/>
        <c:crosses val="autoZero"/>
        <c:auto val="1"/>
        <c:lblAlgn val="ctr"/>
        <c:lblOffset val="100"/>
        <c:noMultiLvlLbl val="0"/>
      </c:catAx>
      <c:valAx>
        <c:axId val="311419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3932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0895744"/>
        <c:axId val="310897280"/>
      </c:barChart>
      <c:catAx>
        <c:axId val="31089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897280"/>
        <c:crosses val="autoZero"/>
        <c:auto val="1"/>
        <c:lblAlgn val="ctr"/>
        <c:lblOffset val="100"/>
        <c:noMultiLvlLbl val="0"/>
      </c:catAx>
      <c:valAx>
        <c:axId val="310897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895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931840"/>
        <c:axId val="310933376"/>
      </c:lineChart>
      <c:catAx>
        <c:axId val="3109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933376"/>
        <c:crosses val="autoZero"/>
        <c:auto val="1"/>
        <c:lblAlgn val="ctr"/>
        <c:lblOffset val="100"/>
        <c:noMultiLvlLbl val="0"/>
      </c:catAx>
      <c:valAx>
        <c:axId val="310933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931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28.08.2021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1.png"/><Relationship Id="rId3" Type="http://schemas.openxmlformats.org/officeDocument/2006/relationships/image" Target="../media/image16.png"/><Relationship Id="rId7" Type="http://schemas.openxmlformats.org/officeDocument/2006/relationships/image" Target="../media/image3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0.png"/><Relationship Id="rId5" Type="http://schemas.openxmlformats.org/officeDocument/2006/relationships/image" Target="../media/image17.png"/><Relationship Id="rId15" Type="http://schemas.openxmlformats.org/officeDocument/2006/relationships/image" Target="../media/image3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9.png"/><Relationship Id="rId14" Type="http://schemas.openxmlformats.org/officeDocument/2006/relationships/image" Target="../media/image21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8.png"/><Relationship Id="rId4" Type="http://schemas.openxmlformats.org/officeDocument/2006/relationships/image" Target="../media/image375.png"/><Relationship Id="rId9" Type="http://schemas.openxmlformats.org/officeDocument/2006/relationships/image" Target="../media/image223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2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6.png"/><Relationship Id="rId4" Type="http://schemas.openxmlformats.org/officeDocument/2006/relationships/image" Target="../media/image239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9.png"/><Relationship Id="rId5" Type="http://schemas.openxmlformats.org/officeDocument/2006/relationships/image" Target="../media/image243.svg"/><Relationship Id="rId4" Type="http://schemas.openxmlformats.org/officeDocument/2006/relationships/image" Target="../media/image38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2.png"/><Relationship Id="rId5" Type="http://schemas.openxmlformats.org/officeDocument/2006/relationships/image" Target="../media/image249.svg"/><Relationship Id="rId4" Type="http://schemas.openxmlformats.org/officeDocument/2006/relationships/image" Target="../media/image391.png"/><Relationship Id="rId9" Type="http://schemas.openxmlformats.org/officeDocument/2006/relationships/image" Target="../media/image253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6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6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6.png"/><Relationship Id="rId9" Type="http://schemas.openxmlformats.org/officeDocument/2006/relationships/image" Target="../media/image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302.png"/><Relationship Id="rId9" Type="http://schemas.openxmlformats.org/officeDocument/2006/relationships/image" Target="../media/image88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9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40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8.png"/><Relationship Id="rId14" Type="http://schemas.openxmlformats.org/officeDocument/2006/relationships/image" Target="../media/image271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4.png"/><Relationship Id="rId5" Type="http://schemas.openxmlformats.org/officeDocument/2006/relationships/image" Target="../media/image3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7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7.png"/><Relationship Id="rId14" Type="http://schemas.openxmlformats.org/officeDocument/2006/relationships/image" Target="../media/image31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2.png"/><Relationship Id="rId5" Type="http://schemas.openxmlformats.org/officeDocument/2006/relationships/image" Target="../media/image41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1.png"/><Relationship Id="rId14" Type="http://schemas.openxmlformats.org/officeDocument/2006/relationships/image" Target="../media/image323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4.png"/><Relationship Id="rId7" Type="http://schemas.openxmlformats.org/officeDocument/2006/relationships/image" Target="../media/image42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6.png"/><Relationship Id="rId5" Type="http://schemas.openxmlformats.org/officeDocument/2006/relationships/image" Target="../media/image41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0.png"/><Relationship Id="rId18" Type="http://schemas.openxmlformats.org/officeDocument/2006/relationships/image" Target="../media/image338.svg"/><Relationship Id="rId3" Type="http://schemas.openxmlformats.org/officeDocument/2006/relationships/image" Target="../media/image394.png"/><Relationship Id="rId7" Type="http://schemas.openxmlformats.org/officeDocument/2006/relationships/image" Target="../media/image428.png"/><Relationship Id="rId12" Type="http://schemas.openxmlformats.org/officeDocument/2006/relationships/image" Target="../media/image237.svg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4.png"/><Relationship Id="rId5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332.svg"/><Relationship Id="rId19" Type="http://schemas.openxmlformats.org/officeDocument/2006/relationships/image" Target="../media/image433.png"/><Relationship Id="rId4" Type="http://schemas.openxmlformats.org/officeDocument/2006/relationships/image" Target="../media/image255.svg"/><Relationship Id="rId9" Type="http://schemas.openxmlformats.org/officeDocument/2006/relationships/image" Target="../media/image429.png"/><Relationship Id="rId14" Type="http://schemas.openxmlformats.org/officeDocument/2006/relationships/image" Target="../media/image334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4.png"/><Relationship Id="rId7" Type="http://schemas.openxmlformats.org/officeDocument/2006/relationships/image" Target="../media/image2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6.png"/><Relationship Id="rId5" Type="http://schemas.openxmlformats.org/officeDocument/2006/relationships/image" Target="../media/image4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30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4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30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6.png"/><Relationship Id="rId4" Type="http://schemas.openxmlformats.org/officeDocument/2006/relationships/image" Target="../media/image342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7.png"/><Relationship Id="rId7" Type="http://schemas.openxmlformats.org/officeDocument/2006/relationships/image" Target="../media/image4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4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8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5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50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2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9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7.png"/><Relationship Id="rId4" Type="http://schemas.openxmlformats.org/officeDocument/2006/relationships/image" Target="../media/image25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4.png"/><Relationship Id="rId3" Type="http://schemas.openxmlformats.org/officeDocument/2006/relationships/image" Target="../media/image322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2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5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12384</Words>
  <Application>Microsoft Office PowerPoint</Application>
  <PresentationFormat>ユーザー設定</PresentationFormat>
  <Paragraphs>2707</Paragraphs>
  <Slides>170</Slides>
  <Notes>52</Notes>
  <HiddenSlides>103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170</vt:i4>
      </vt:variant>
    </vt:vector>
  </HeadingPairs>
  <TitlesOfParts>
    <vt:vector size="17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1027</cp:revision>
  <dcterms:created xsi:type="dcterms:W3CDTF">2018-06-24T09:54:07Z</dcterms:created>
  <dcterms:modified xsi:type="dcterms:W3CDTF">2021-08-28T10:17:36Z</dcterms:modified>
</cp:coreProperties>
</file>